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82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6537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8/17/2021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 smtClean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i="1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Xorazm</a:t>
            </a:r>
            <a:r>
              <a:rPr lang="en-US" sz="1100" b="1" i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1100" b="1" i="1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viloyati</a:t>
            </a:r>
            <a:endParaRPr lang="en-US" sz="1100" b="1" i="1" dirty="0" smtClean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i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charset="0"/>
              </a:rPr>
              <a:t>Xiva</a:t>
            </a:r>
            <a:r>
              <a:rPr lang="en-US" sz="1100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charset="0"/>
              </a:rPr>
              <a:t> </a:t>
            </a:r>
            <a:r>
              <a:rPr lang="en-US" sz="1100" b="1" i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charset="0"/>
              </a:rPr>
              <a:t>tumani</a:t>
            </a:r>
            <a:endParaRPr lang="ru-RU" sz="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24461" y="1182360"/>
            <a:ext cx="1659923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/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Ushbu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loyiha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aholi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korxona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tashkilotlarni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zamonaviy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plastik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trubalar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taʼminlashga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qaratilgan</a:t>
            </a:r>
            <a:endParaRPr lang="ru-RU" sz="9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401733" y="1151487"/>
            <a:ext cx="1674288" cy="635000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/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Loyiha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manzili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Loyihaning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iqtisodiy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koʼrsatkichlari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 smtClean="0">
              <a:solidFill>
                <a:schemeClr val="bg1"/>
              </a:solidFill>
            </a:endParaRPr>
          </a:p>
          <a:p>
            <a:pPr algn="ctr" fontAlgn="base"/>
            <a:endParaRPr lang="ru-RU" sz="1400" dirty="0" smtClean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795882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  <a:ea typeface="Arial" pitchFamily="34" charset="0"/>
                <a:cs typeface="Arial" pitchFamily="34" charset="0"/>
              </a:rPr>
              <a:t>Loyiha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  <a:ea typeface="Arial" pitchFamily="34" charset="0"/>
                <a:cs typeface="Arial" pitchFamily="34" charset="0"/>
              </a:rPr>
              <a:t>tavsifi</a:t>
            </a:r>
            <a:endParaRPr lang="ru-RU" sz="1400" b="1" cap="all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O’z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mablag’i</a:t>
            </a:r>
            <a:endParaRPr lang="ru-RU" sz="14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Bank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krediti</a:t>
            </a:r>
            <a:endParaRPr lang="ru-RU" sz="14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359872" y="4621885"/>
            <a:ext cx="12795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Ishchi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o’rin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soni</a:t>
            </a:r>
            <a:endParaRPr lang="ru-RU" sz="14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249147" y="5833474"/>
            <a:ext cx="15023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Ishga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tushish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vaqti</a:t>
            </a:r>
            <a:endParaRPr lang="ru-RU" sz="14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637578" y="5089610"/>
            <a:ext cx="655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636,5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712888" y="6323418"/>
            <a:ext cx="6270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1,060</a:t>
            </a:r>
          </a:p>
          <a:p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7653928" y="5053229"/>
            <a:ext cx="8579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nafar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427569" y="6323520"/>
            <a:ext cx="13083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Bahnschrift SemiBold SemiConden" pitchFamily="34" charset="0"/>
              </a:rPr>
              <a:t>2021-yil </a:t>
            </a:r>
            <a:r>
              <a:rPr lang="en-US" sz="1400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sentabr</a:t>
            </a:r>
            <a:endParaRPr lang="ru-RU" sz="1400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 smtClean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86400" y="4983894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050" dirty="0" err="1" smtClean="0">
                <a:latin typeface="Bahnschrift SemiBold SemiConden" pitchFamily="34" charset="0"/>
              </a:rPr>
              <a:t>Loyiha</a:t>
            </a:r>
            <a:endParaRPr lang="en-US" sz="1050" dirty="0" smtClean="0">
              <a:latin typeface="Bahnschrift SemiBold SemiConden" pitchFamily="34" charset="0"/>
            </a:endParaRPr>
          </a:p>
          <a:p>
            <a:pPr lvl="0" algn="ctr"/>
            <a:r>
              <a:rPr lang="en-US" sz="1050" dirty="0" err="1" smtClean="0">
                <a:latin typeface="Bahnschrift SemiBold SemiConden" pitchFamily="34" charset="0"/>
              </a:rPr>
              <a:t>qiymati</a:t>
            </a:r>
            <a:endParaRPr lang="ru-RU" sz="1050" dirty="0" smtClean="0">
              <a:latin typeface="Bahnschrift SemiBold SemiConden" pitchFamily="34" charset="0"/>
            </a:endParaRPr>
          </a:p>
        </p:txBody>
      </p:sp>
      <p:sp>
        <p:nvSpPr>
          <p:cNvPr id="170" name="Прямоугольник 169"/>
          <p:cNvSpPr/>
          <p:nvPr/>
        </p:nvSpPr>
        <p:spPr>
          <a:xfrm>
            <a:off x="5711624" y="5436977"/>
            <a:ext cx="9033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sz="2400" b="1" dirty="0" smtClean="0">
                <a:solidFill>
                  <a:srgbClr val="FF0000"/>
                </a:solidFill>
                <a:latin typeface="Bahnschrift SemiBold SemiConden" pitchFamily="34" charset="0"/>
              </a:rPr>
              <a:t>1,696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5761288" y="5864422"/>
            <a:ext cx="1018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200" dirty="0" smtClean="0">
                <a:solidFill>
                  <a:srgbClr val="002060"/>
                </a:solidFill>
                <a:latin typeface="Bahnschrift SemiBold SemiConden" pitchFamily="34" charset="0"/>
              </a:rPr>
              <a:t>MLRD. SO’M</a:t>
            </a:r>
            <a:endParaRPr lang="ru-RU" sz="1200" dirty="0" smtClean="0">
              <a:solidFill>
                <a:srgbClr val="002060"/>
              </a:solidFill>
            </a:endParaRPr>
          </a:p>
          <a:p>
            <a:endParaRPr lang="ru-RU" sz="1200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199360" y="5147962"/>
            <a:ext cx="85792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MLN. SO’M</a:t>
            </a:r>
          </a:p>
        </p:txBody>
      </p:sp>
      <p:sp>
        <p:nvSpPr>
          <p:cNvPr id="177" name="Прямоугольник 176"/>
          <p:cNvSpPr/>
          <p:nvPr/>
        </p:nvSpPr>
        <p:spPr>
          <a:xfrm>
            <a:off x="4217437" y="6395786"/>
            <a:ext cx="85792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MLN. SO’M</a:t>
            </a:r>
            <a:endParaRPr lang="ru-RU" sz="1300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355339" y="1188903"/>
            <a:ext cx="18054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Plastik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quvurlar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</a:p>
          <a:p>
            <a:pPr algn="ctr"/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ishlab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chiqarish</a:t>
            </a:r>
            <a:endParaRPr lang="uz-Cyrl-UZ" sz="1600" dirty="0">
              <a:latin typeface="Bahnschrift SemiBold SemiConden" panose="020B0502040204020203" pitchFamily="34" charset="0"/>
            </a:endParaRPr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 smtClean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2613360" y="-24837"/>
            <a:ext cx="62017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“XOR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 VILOYATI XIV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TUM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NID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PLASTIK QUVURLAR </a:t>
            </a:r>
          </a:p>
          <a:p>
            <a:pPr algn="ctr"/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ISHLAB CHIQ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RISHNI T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SHKIL QILISH”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301470" y="4212232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 smtClean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Oʼz-oʼzini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qoplash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39447" y="2754225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453178" y="1889210"/>
            <a:ext cx="6655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30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 oy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Sof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joriy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qiymat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460160" y="2481877"/>
            <a:ext cx="10486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 smtClean="0">
                <a:solidFill>
                  <a:srgbClr val="C00000"/>
                </a:solidFill>
                <a:latin typeface="Bahnschrift SemiBold SemiConden" pitchFamily="34" charset="0"/>
              </a:rPr>
              <a:t>1,885 </a:t>
            </a:r>
            <a:r>
              <a:rPr lang="en-US" sz="1600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mlrd</a:t>
            </a:r>
            <a:r>
              <a:rPr lang="en-US" sz="1600" dirty="0" smtClean="0">
                <a:solidFill>
                  <a:srgbClr val="C00000"/>
                </a:solidFill>
                <a:latin typeface="Bahnschrift SemiBold SemiConden" pitchFamily="34" charset="0"/>
              </a:rPr>
              <a:t>.</a:t>
            </a:r>
          </a:p>
          <a:p>
            <a:r>
              <a:rPr lang="en-US" sz="1600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en-US" sz="1600" dirty="0" smtClean="0">
                <a:solidFill>
                  <a:srgbClr val="C00000"/>
                </a:solidFill>
                <a:latin typeface="Bahnschrift SemiBold SemiConden" pitchFamily="34" charset="0"/>
              </a:rPr>
              <a:t>    </a:t>
            </a:r>
            <a:r>
              <a:rPr lang="en-US" sz="1600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so’m</a:t>
            </a:r>
            <a:endParaRPr lang="ru-RU" sz="16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100" b="1" dirty="0" err="1">
                <a:solidFill>
                  <a:schemeClr val="bg1"/>
                </a:solidFill>
                <a:cs typeface="Arial" pitchFamily="34" charset="0"/>
              </a:rPr>
              <a:t>Ichki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100" b="1" dirty="0" err="1">
                <a:solidFill>
                  <a:schemeClr val="bg1"/>
                </a:solidFill>
                <a:cs typeface="Arial" pitchFamily="34" charset="0"/>
              </a:rPr>
              <a:t>daromadlilik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100" b="1" dirty="0" err="1">
                <a:solidFill>
                  <a:schemeClr val="bg1"/>
                </a:solidFill>
                <a:cs typeface="Arial" pitchFamily="34" charset="0"/>
              </a:rPr>
              <a:t>darajasi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  (IRR)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47446" y="2566543"/>
            <a:ext cx="5501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20%</a:t>
            </a:r>
            <a:endParaRPr lang="ru-RU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188654" y="2841539"/>
            <a:ext cx="111267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Investitsiya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</a:p>
          <a:p>
            <a:pPr algn="ctr"/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qaytimi</a:t>
            </a:r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ROI)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391906" y="3248145"/>
            <a:ext cx="511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51%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 smtClean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Loyihaning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xarajatlar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taqsimoti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25082" y="427733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 smtClean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31047" y="14485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3328" y="1604918"/>
            <a:ext cx="117506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 err="1" smtClean="0">
                <a:solidFill>
                  <a:schemeClr val="bg1"/>
                </a:solidFill>
                <a:cs typeface="Arial" pitchFamily="34" charset="0"/>
              </a:rPr>
              <a:t>Bino</a:t>
            </a:r>
            <a:r>
              <a:rPr lang="en-US" altLang="ko-KR" sz="1400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400" b="1" dirty="0" err="1" smtClean="0">
                <a:solidFill>
                  <a:schemeClr val="bg1"/>
                </a:solidFill>
                <a:cs typeface="Arial" pitchFamily="34" charset="0"/>
              </a:rPr>
              <a:t>qurish</a:t>
            </a:r>
            <a:endParaRPr lang="en-US" altLang="ko-KR" sz="14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494448" y="21512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925312" y="2134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317777" y="1804543"/>
            <a:ext cx="9669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4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00 </a:t>
            </a:r>
            <a:r>
              <a:rPr lang="en-US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mln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.</a:t>
            </a:r>
          </a:p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so’m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23400" y="2265317"/>
            <a:ext cx="113453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 err="1" smtClean="0">
                <a:solidFill>
                  <a:schemeClr val="bg1"/>
                </a:solidFill>
                <a:cs typeface="Arial" pitchFamily="34" charset="0"/>
              </a:rPr>
              <a:t>Uskunalar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830665" y="2129851"/>
            <a:ext cx="11581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Boshqa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</a:p>
          <a:p>
            <a:pPr algn="ctr"/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xarajatlar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387654" y="2481876"/>
            <a:ext cx="11512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1,060 </a:t>
            </a:r>
            <a:r>
              <a:rPr lang="en-US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mlrd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.</a:t>
            </a:r>
          </a:p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    </a:t>
            </a:r>
            <a:r>
              <a:rPr lang="en-US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so’m</a:t>
            </a:r>
            <a:endParaRPr lang="ru-RU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10927377" y="2464943"/>
            <a:ext cx="9444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236 </a:t>
            </a:r>
            <a:r>
              <a:rPr lang="en-US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mln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.</a:t>
            </a:r>
          </a:p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  </a:t>
            </a:r>
            <a:r>
              <a:rPr lang="en-US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so’m</a:t>
            </a:r>
            <a:endParaRPr lang="ru-RU" dirty="0"/>
          </a:p>
        </p:txBody>
      </p:sp>
      <p:pic>
        <p:nvPicPr>
          <p:cNvPr id="1026" name="Picture 2" descr="702167745_w200_h200_polipropilenovye-truby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331" y="2498243"/>
            <a:ext cx="1072037" cy="107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Хива: карта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10" r="17395"/>
          <a:stretch/>
        </p:blipFill>
        <p:spPr bwMode="auto">
          <a:xfrm>
            <a:off x="3612855" y="1626580"/>
            <a:ext cx="1465944" cy="1144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Qurilish - Недвижимость в Хива - OLX.uz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433" y="2983384"/>
            <a:ext cx="1504114" cy="113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Пластиковые трубы для отопления: характеристики, виды, монтаж пластиковых  труб, как выбрать пластик, можно ли использовать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11" y="4428867"/>
            <a:ext cx="2514600" cy="181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Трубы | Пластик за Договорная в Ош: ТРУБЫ на lalafo.kg | объявление создано  07 июля 2020 21:49:19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0906" y="4549949"/>
            <a:ext cx="26098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5289</TotalTime>
  <Words>134</Words>
  <Application>Microsoft Office PowerPoint</Application>
  <PresentationFormat>Широкоэкранный</PresentationFormat>
  <Paragraphs>45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Bahnschrift SemiBold SemiConden</vt:lpstr>
      <vt:lpstr>Calibri</vt:lpstr>
      <vt:lpstr>Calibri Light</vt:lpstr>
      <vt:lpstr>Тема Office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Oygul Matkarimova</cp:lastModifiedBy>
  <cp:revision>459</cp:revision>
  <dcterms:created xsi:type="dcterms:W3CDTF">2020-12-11T07:51:35Z</dcterms:created>
  <dcterms:modified xsi:type="dcterms:W3CDTF">2021-08-17T13:07:52Z</dcterms:modified>
</cp:coreProperties>
</file>